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70" r:id="rId8"/>
    <p:sldId id="268" r:id="rId9"/>
    <p:sldId id="269" r:id="rId10"/>
    <p:sldId id="273" r:id="rId11"/>
    <p:sldId id="265" r:id="rId12"/>
    <p:sldId id="266" r:id="rId13"/>
    <p:sldId id="272" r:id="rId14"/>
    <p:sldId id="275" r:id="rId15"/>
    <p:sldId id="276" r:id="rId16"/>
    <p:sldId id="277" r:id="rId17"/>
    <p:sldId id="279" r:id="rId18"/>
    <p:sldId id="278" r:id="rId19"/>
    <p:sldId id="281" r:id="rId20"/>
    <p:sldId id="283" r:id="rId21"/>
    <p:sldId id="284" r:id="rId22"/>
    <p:sldId id="285" r:id="rId23"/>
    <p:sldId id="287" r:id="rId24"/>
    <p:sldId id="289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dirty="0">
                <a:solidFill>
                  <a:srgbClr val="00FF00"/>
                </a:solidFill>
                <a:latin typeface="Consolas" panose="020B0609020204030204" pitchFamily="49" charset="0"/>
              </a:rPr>
              <a:t>help(abs)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b="1" dirty="0"/>
              <a:t>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pPr lvl="1"/>
            <a:r>
              <a:rPr lang="en-US" dirty="0"/>
              <a:t>Reading: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Engineering design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630247" y="5876480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Calling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Importing Modules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Writing your own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/>
          </a:p>
          <a:p>
            <a:r>
              <a:rPr lang="en-US" sz="3200" dirty="0"/>
              <a:t>See Chapter 3 of the textbook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More on functions next lecture</a:t>
            </a:r>
            <a:r>
              <a:rPr lang="en-US" sz="3200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“call” repeatedly to do one thing.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angle, does some calculations and returns the sine of that angle.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/>
              <a:t>,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9704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3916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9194</TotalTime>
  <Words>1503</Words>
  <Application>Microsoft Office PowerPoint</Application>
  <PresentationFormat>Widescreen</PresentationFormat>
  <Paragraphs>223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Cambria Math</vt:lpstr>
      <vt:lpstr>Consolas</vt:lpstr>
      <vt:lpstr>Courier New</vt:lpstr>
      <vt:lpstr>Segoe UI</vt:lpstr>
      <vt:lpstr>Wingdings</vt:lpstr>
      <vt:lpstr>APS106_PPTX_Theme</vt:lpstr>
      <vt:lpstr>functions, input &amp; output, importing modules.</vt:lpstr>
      <vt:lpstr>This Week’s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Lecture Recap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68</cp:revision>
  <dcterms:created xsi:type="dcterms:W3CDTF">2021-11-03T00:49:37Z</dcterms:created>
  <dcterms:modified xsi:type="dcterms:W3CDTF">2022-01-12T03:01:39Z</dcterms:modified>
</cp:coreProperties>
</file>